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Playfair Display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Oswald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PlayfairDisplay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PlayfairDisplay-italic.fntdata"/><Relationship Id="rId43" Type="http://schemas.openxmlformats.org/officeDocument/2006/relationships/font" Target="fonts/PlayfairDisplay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-bold.fntdata"/><Relationship Id="rId5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3f6dc04b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3f6dc04b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3f6dc04b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3f6dc04b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3f471238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3f471238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3f6dc04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3f6dc04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3f47123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3f47123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3f471238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3f471238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6f5c6c29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6f5c6c29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3f471238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3f471238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3f471238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3f471238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3f47123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3f47123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3f47123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3f47123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3f47123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3f47123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3f47123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3f47123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3f471238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3f471238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6f5c6c29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6f5c6c29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3f6dc04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3f6dc04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3f6dc04b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3f6dc04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3f6dc04b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3f6dc04b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3f6dc04b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3f6dc04b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3f6dc04b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3f6dc04b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3f6dc04b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63f6dc04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3f471238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3f471238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3f6dc04b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3f6dc04b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3f471238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3f471238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3f471238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3f471238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6f5c6c290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6f5c6c290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3f471238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3f471238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6f5c6c29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6f5c6c29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3f471238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3f471238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6f5c6c29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6f5c6c29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3f6dc04b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3f6dc04b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miro.com/app/board/uXjVNTogQXA=/?moveToWidget=3458764573027731821&amp;cot=14" TargetMode="External"/><Relationship Id="rId5" Type="http://schemas.openxmlformats.org/officeDocument/2006/relationships/hyperlink" Target="https://sonarcloud.io/summary/overall?id=CSE210-Team-5_CSE210-Team5-Feed-Amalgamato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CSE210-Team-5/CSE210-Team5-Feed-Amalgamator" TargetMode="External"/><Relationship Id="rId4" Type="http://schemas.openxmlformats.org/officeDocument/2006/relationships/hyperlink" Target="https://portal.azure.com/?Microsoft_Azure_Education_correlationId=2b1aded8-7e52-4b74-a171-34e32789de19&amp;Microsoft_Azure_Education_newA4E=true&amp;Microsoft_Azure_Education_asoSubGuid=4614aa96-53d8-4f3f-9585-86d6a74b3bd2#view/HubsExtension/BrowseRecentResources.ReactView" TargetMode="External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nalytics.google.com/analytics/web/?authuser=0#/p419747723/reports/intelligenthome?params=_u..nav%3Dmaui&amp;collectionId=user" TargetMode="External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ortal.azure.com/?Microsoft_Azure_Education_correlationId=2b1aded8-7e52-4b74-a171-34e32789de19&amp;Microsoft_Azure_Education_newA4E=true&amp;Microsoft_Azure_Education_asoSubGuid=4614aa96-53d8-4f3f-9585-86d6a74b3bd2#@ucsdcloud.onmicrosoft.com/resource/subscriptions/4614aa96-53d8-4f3f-9585-86d6a74b3bd2/resourceGroups/FeedAmalgamator_group/providers/microsoft.insights/components/FeedAmalgamator/availability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orgs/CSE210-Team-5/projects/1/views/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272303" y="744575"/>
            <a:ext cx="55599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Team 5 : Bugs Bunny</a:t>
            </a:r>
            <a:endParaRPr sz="44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302900" y="3331850"/>
            <a:ext cx="41037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Amalgamator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5416" l="33161" r="32879" t="5210"/>
          <a:stretch/>
        </p:blipFill>
        <p:spPr>
          <a:xfrm>
            <a:off x="118001" y="310149"/>
            <a:ext cx="3091428" cy="459699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479825" y="2737675"/>
            <a:ext cx="33921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Less is More!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3131950" y="765075"/>
            <a:ext cx="59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Interfaces such as the database later and the Mastodon API layer make the application more modular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441950"/>
            <a:ext cx="7368259" cy="34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- ER Diagram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12418" l="0" r="0" t="0"/>
          <a:stretch/>
        </p:blipFill>
        <p:spPr>
          <a:xfrm>
            <a:off x="2125313" y="1207000"/>
            <a:ext cx="4893375" cy="33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Project Outline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Process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Architecture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Flow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CI CD 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Azure Deployment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Google Analytics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Lessons Learnt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269950" y="221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Diagram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01" y="51750"/>
            <a:ext cx="7887727" cy="44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Project Outline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Process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Architecture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Flow Diagram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CI CD 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Azure Deployment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Google Analytics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Lessons Learnt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- CI / CD Flow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6934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7740375" y="41238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Miro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Sonar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432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050" y="793850"/>
            <a:ext cx="5543550" cy="355579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7825875" y="1530150"/>
            <a:ext cx="995400" cy="719100"/>
          </a:xfrm>
          <a:prstGeom prst="rect">
            <a:avLst/>
          </a:prstGeom>
          <a:solidFill>
            <a:srgbClr val="A0E8E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Run Linting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0" y="318300"/>
            <a:ext cx="438150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050" y="5469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Systems - </a:t>
            </a:r>
            <a:r>
              <a:rPr lang="en" sz="2500"/>
              <a:t>Azure Deployment</a:t>
            </a:r>
            <a:endParaRPr sz="2500"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 Repo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Azure Dashboard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83581"/>
            <a:ext cx="9144003" cy="247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272303" y="744575"/>
            <a:ext cx="55599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Team 5 : Bugs Bunny</a:t>
            </a:r>
            <a:endParaRPr sz="4400"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4302900" y="3331850"/>
            <a:ext cx="41037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Amalgamator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5416" l="33161" r="32879" t="5210"/>
          <a:stretch/>
        </p:blipFill>
        <p:spPr>
          <a:xfrm>
            <a:off x="118001" y="310149"/>
            <a:ext cx="3091428" cy="459699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479825" y="2737675"/>
            <a:ext cx="33921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Bug Driven Development!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- </a:t>
            </a:r>
            <a:r>
              <a:rPr lang="en" sz="2750"/>
              <a:t>Google Analytics page</a:t>
            </a:r>
            <a:endParaRPr sz="2750"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Google Analytics Dashboard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29188"/>
            <a:ext cx="9144003" cy="33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- </a:t>
            </a:r>
            <a:r>
              <a:rPr lang="en" sz="2750"/>
              <a:t>Monitoring Page</a:t>
            </a:r>
            <a:endParaRPr sz="2750"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Dashboard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075" y="1861200"/>
            <a:ext cx="6463350" cy="282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Project Outline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Process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Architecture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Flow Diagram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Systems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>
                <a:highlight>
                  <a:srgbClr val="00FF00"/>
                </a:highlight>
              </a:rPr>
              <a:t>CI CD Flow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>
                <a:highlight>
                  <a:srgbClr val="00FF00"/>
                </a:highlight>
              </a:rPr>
              <a:t>Azure Deployment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>
                <a:highlight>
                  <a:srgbClr val="00FF00"/>
                </a:highlight>
              </a:rPr>
              <a:t>Google Analytics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>
                <a:highlight>
                  <a:srgbClr val="00FF00"/>
                </a:highlight>
              </a:rPr>
              <a:t>Monitoring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Lessons Learnt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225100" y="203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550" y="158775"/>
            <a:ext cx="4206750" cy="31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/>
          <p:nvPr/>
        </p:nvSpPr>
        <p:spPr>
          <a:xfrm>
            <a:off x="1205800" y="3497925"/>
            <a:ext cx="65808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Discovered that writing clean code is like leaving a clean kitchen after cooking – nobody notices until it's a disaster, and suddenly everyone's pointing fingers.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/>
        </p:nvSpPr>
        <p:spPr>
          <a:xfrm>
            <a:off x="1205800" y="3497925"/>
            <a:ext cx="65808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Realized that CI/CD is the unsung hero of software development, like the guy who changes the toilet paper roll at the office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625" y="267850"/>
            <a:ext cx="3657625" cy="27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/>
        </p:nvSpPr>
        <p:spPr>
          <a:xfrm>
            <a:off x="1227450" y="3375250"/>
            <a:ext cx="6407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Logging and exception handling were as challenging as convincing a cat to take a bath – you think you have control, but then things get unexpectedly messy, and you're left questioning your life choices.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699" y="58600"/>
            <a:ext cx="2590342" cy="31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/>
        </p:nvSpPr>
        <p:spPr>
          <a:xfrm>
            <a:off x="1205800" y="3497925"/>
            <a:ext cx="65808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Explored more ways to test a full-stack web app than google maps navigating through UCSD.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542" y="713725"/>
            <a:ext cx="3303158" cy="185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/>
        </p:nvSpPr>
        <p:spPr>
          <a:xfrm>
            <a:off x="1234650" y="3223725"/>
            <a:ext cx="65808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Software engineering is like throwing a surprise party for introverts – you spend more time trying to get people to collaborate than you do fixing that unclosed HTML tag.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 b="7028" l="0" r="0" t="0"/>
          <a:stretch/>
        </p:blipFill>
        <p:spPr>
          <a:xfrm>
            <a:off x="3147575" y="224550"/>
            <a:ext cx="2022599" cy="271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/>
        </p:nvSpPr>
        <p:spPr>
          <a:xfrm>
            <a:off x="1234650" y="3223725"/>
            <a:ext cx="65808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Scoping is like trying to assemble IKEA furniture without the instructions – you might end up with a wonky bookshelf instead of a sleek project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849" y="304800"/>
            <a:ext cx="2214663" cy="29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Project Outline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Flow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CI CD 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Azure Deployment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Google Analytics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Lessons Learnt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/>
        </p:nvSpPr>
        <p:spPr>
          <a:xfrm>
            <a:off x="1234650" y="3223725"/>
            <a:ext cx="65808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DOCUMENT EVERY GODDAMN THING!!!! - Reading undocumented code is like watching Inception backwards.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961" y="159600"/>
            <a:ext cx="2081973" cy="29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Project Outline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Process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Architecture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Flow Diagram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Systems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>
                <a:highlight>
                  <a:srgbClr val="00FF00"/>
                </a:highlight>
              </a:rPr>
              <a:t>CI CD Flow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>
                <a:highlight>
                  <a:srgbClr val="00FF00"/>
                </a:highlight>
              </a:rPr>
              <a:t>Azure Deployment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>
                <a:highlight>
                  <a:srgbClr val="00FF00"/>
                </a:highlight>
              </a:rPr>
              <a:t>Google Analytics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>
                <a:highlight>
                  <a:srgbClr val="00FF00"/>
                </a:highlight>
              </a:rPr>
              <a:t>Monitoring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Lessons Learnt</a:t>
            </a:r>
            <a:endParaRPr/>
          </a:p>
        </p:txBody>
      </p:sp>
      <p:sp>
        <p:nvSpPr>
          <p:cNvPr id="254" name="Google Shape;254;p43"/>
          <p:cNvSpPr txBox="1"/>
          <p:nvPr/>
        </p:nvSpPr>
        <p:spPr>
          <a:xfrm>
            <a:off x="3364475" y="1511700"/>
            <a:ext cx="5051400" cy="25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475" y="1057275"/>
            <a:ext cx="51435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113075" y="1072250"/>
            <a:ext cx="894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Bugs Bunny cannot change the Federated nature of the Fediverse, and the need to create several accounts to follow feeds from unfederated servers 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But we can </a:t>
            </a: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try to make interacting with several accounts easier!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9150" y="2418125"/>
            <a:ext cx="9144000" cy="525300"/>
          </a:xfrm>
          <a:prstGeom prst="rect">
            <a:avLst/>
          </a:prstGeom>
          <a:solidFill>
            <a:srgbClr val="B6F3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746625" y="2418425"/>
            <a:ext cx="740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Feed Amalgamator</a:t>
            </a: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796375" y="3381000"/>
            <a:ext cx="3010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Our product: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application that amalgamates feeds from different Mastodon accounts on different servers.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859100" y="3316475"/>
            <a:ext cx="341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Features: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account with amalgamator.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/ Delete Mastodon account feed to amalgamator.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View amalgamated feed.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" name="Google Shape;85;p16"/>
          <p:cNvCxnSpPr/>
          <p:nvPr/>
        </p:nvCxnSpPr>
        <p:spPr>
          <a:xfrm>
            <a:off x="4432500" y="3058450"/>
            <a:ext cx="19800" cy="20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Outline: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Project Outline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Flow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CI CD 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Azure Deployment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Google Analytics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Lessons Learnt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7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500"/>
              <a:t>Kanban approach → Decision in adherence with overall team experience level</a:t>
            </a:r>
            <a:endParaRPr sz="5500"/>
          </a:p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500"/>
              <a:t>Scrum element → Meetings bi-weekly on a regular basis</a:t>
            </a:r>
            <a:endParaRPr sz="5500"/>
          </a:p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500"/>
              <a:t>Visualization of work items in Kanban Board</a:t>
            </a:r>
            <a:endParaRPr sz="5500"/>
          </a:p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500"/>
              <a:t>Kanban Board → Central Tool to visualize work and workflows</a:t>
            </a:r>
            <a:endParaRPr sz="5500"/>
          </a:p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500"/>
              <a:t>Work items → represented as cards in the Kanban Board</a:t>
            </a:r>
            <a:endParaRPr sz="5500"/>
          </a:p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500"/>
              <a:t>Benefits of Kanban</a:t>
            </a:r>
            <a:endParaRPr sz="5500"/>
          </a:p>
          <a:p>
            <a:pPr indent="-315912" lvl="1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500"/>
              <a:t>Flexibility in planning</a:t>
            </a:r>
            <a:endParaRPr sz="5500"/>
          </a:p>
          <a:p>
            <a:pPr indent="-315912" lvl="1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500"/>
              <a:t>Shorter cycle times for tasks</a:t>
            </a:r>
            <a:endParaRPr sz="5500"/>
          </a:p>
          <a:p>
            <a:pPr indent="-315912" lvl="1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500"/>
              <a:t>Fewer bottlenecks in process</a:t>
            </a:r>
            <a:endParaRPr sz="5500"/>
          </a:p>
          <a:p>
            <a:pPr indent="-315912" lvl="1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500"/>
              <a:t>Use of visual metrics for </a:t>
            </a:r>
            <a:r>
              <a:rPr lang="en" sz="5500"/>
              <a:t>continuous</a:t>
            </a:r>
            <a:r>
              <a:rPr lang="en" sz="5500"/>
              <a:t> improvement</a:t>
            </a:r>
            <a:endParaRPr sz="5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https://github.com/orgs/CSE210-Team-5/projects/1/views/1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Project Outline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highlight>
                  <a:srgbClr val="00FF00"/>
                </a:highlight>
              </a:rPr>
              <a:t>Process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Flow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CI CD 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Azure Deployment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Google Analytics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Lessons Learnt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675" y="1770525"/>
            <a:ext cx="6221325" cy="3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311700" y="1328425"/>
            <a:ext cx="526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Each module has a clearly defined role (separation of concerns)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3477375" y="880200"/>
            <a:ext cx="52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Site is split into 3 main pages: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00" y="1411950"/>
            <a:ext cx="7022151" cy="36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